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2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1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91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65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0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927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3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94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24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81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24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EADE3-BC84-46E1-9E11-7E02A21C79A4}" type="datetimeFigureOut">
              <a:rPr lang="fr-FR" smtClean="0"/>
              <a:t>15/04/2024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1E966-E5DC-4885-90B2-58A34641A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34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6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8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8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2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0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1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6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3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87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90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0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61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99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5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3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7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5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5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95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1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4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4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806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0</Words>
  <Application>Microsoft Office PowerPoint</Application>
  <PresentationFormat>Grand écran</PresentationFormat>
  <Paragraphs>0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16</cp:revision>
  <dcterms:created xsi:type="dcterms:W3CDTF">2024-04-15T11:16:37Z</dcterms:created>
  <dcterms:modified xsi:type="dcterms:W3CDTF">2024-04-16T09:07:34Z</dcterms:modified>
</cp:coreProperties>
</file>